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602"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95833" autoAdjust="0"/>
  </p:normalViewPr>
  <p:slideViewPr>
    <p:cSldViewPr snapToGrid="0" showGuides="1">
      <p:cViewPr varScale="1">
        <p:scale>
          <a:sx n="107" d="100"/>
          <a:sy n="107" d="100"/>
        </p:scale>
        <p:origin x="120" y="4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10/26/2023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10/26/2023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C0D9A56-BD06-DFA3-215F-09306D250F78}"/>
              </a:ext>
            </a:extLst>
          </p:cNvPr>
          <p:cNvSpPr txBox="1"/>
          <p:nvPr/>
        </p:nvSpPr>
        <p:spPr>
          <a:xfrm>
            <a:off x="3048000" y="3246961"/>
            <a:ext cx="6096000" cy="369332"/>
          </a:xfrm>
          <a:prstGeom prst="rect">
            <a:avLst/>
          </a:prstGeom>
          <a:noFill/>
        </p:spPr>
        <p:txBody>
          <a:bodyPr wrap="square">
            <a:spAutoFit/>
          </a:bodyPr>
          <a:lstStyle/>
          <a:p>
            <a:r>
              <a:rPr lang="en-US" sz="1800" dirty="0"/>
              <a:t>NOAA Global Systems Laboratory </a:t>
            </a:r>
            <a:endParaRPr lang="en-US" dirty="0"/>
          </a:p>
        </p:txBody>
      </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6907</TotalTime>
  <Words>3658</Words>
  <Application>Microsoft Office PowerPoint</Application>
  <PresentationFormat>Custom</PresentationFormat>
  <Paragraphs>518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344</cp:revision>
  <cp:lastPrinted>2017-11-02T18:35:01Z</cp:lastPrinted>
  <dcterms:created xsi:type="dcterms:W3CDTF">2018-11-06T17:28:56Z</dcterms:created>
  <dcterms:modified xsi:type="dcterms:W3CDTF">2023-10-27T02:20:53Z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